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60" r:id="rId5"/>
  </p:sldIdLst>
  <p:sldSz cx="27432000" cy="154305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60" userDrawn="1">
          <p15:clr>
            <a:srgbClr val="A4A3A4"/>
          </p15:clr>
        </p15:guide>
        <p15:guide id="2" pos="86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5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774" y="183"/>
      </p:cViewPr>
      <p:guideLst>
        <p:guide orient="horz" pos="4860"/>
        <p:guide pos="86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2525317"/>
            <a:ext cx="20574000" cy="5372100"/>
          </a:xfrm>
        </p:spPr>
        <p:txBody>
          <a:bodyPr anchor="b"/>
          <a:lstStyle>
            <a:lvl1pPr algn="ctr">
              <a:defRPr sz="13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8104585"/>
            <a:ext cx="20574000" cy="3725465"/>
          </a:xfrm>
        </p:spPr>
        <p:txBody>
          <a:bodyPr/>
          <a:lstStyle>
            <a:lvl1pPr marL="0" indent="0" algn="ctr">
              <a:buNone/>
              <a:defRPr sz="5400"/>
            </a:lvl1pPr>
            <a:lvl2pPr marL="1028700" indent="0" algn="ctr">
              <a:buNone/>
              <a:defRPr sz="4500"/>
            </a:lvl2pPr>
            <a:lvl3pPr marL="2057400" indent="0" algn="ctr">
              <a:buNone/>
              <a:defRPr sz="4050"/>
            </a:lvl3pPr>
            <a:lvl4pPr marL="3086100" indent="0" algn="ctr">
              <a:buNone/>
              <a:defRPr sz="3600"/>
            </a:lvl4pPr>
            <a:lvl5pPr marL="4114800" indent="0" algn="ctr">
              <a:buNone/>
              <a:defRPr sz="3600"/>
            </a:lvl5pPr>
            <a:lvl6pPr marL="5143500" indent="0" algn="ctr">
              <a:buNone/>
              <a:defRPr sz="3600"/>
            </a:lvl6pPr>
            <a:lvl7pPr marL="6172200" indent="0" algn="ctr">
              <a:buNone/>
              <a:defRPr sz="3600"/>
            </a:lvl7pPr>
            <a:lvl8pPr marL="7200900" indent="0" algn="ctr">
              <a:buNone/>
              <a:defRPr sz="3600"/>
            </a:lvl8pPr>
            <a:lvl9pPr marL="8229600" indent="0" algn="ctr">
              <a:buNone/>
              <a:defRPr sz="3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592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312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5" y="821531"/>
            <a:ext cx="5915025" cy="1307663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0" y="821531"/>
            <a:ext cx="17402175" cy="1307663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62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484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3" y="3846912"/>
            <a:ext cx="23660100" cy="6418658"/>
          </a:xfrm>
        </p:spPr>
        <p:txBody>
          <a:bodyPr anchor="b"/>
          <a:lstStyle>
            <a:lvl1pPr>
              <a:defRPr sz="13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3" y="10326293"/>
            <a:ext cx="23660100" cy="3375421"/>
          </a:xfrm>
        </p:spPr>
        <p:txBody>
          <a:bodyPr/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102870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2pPr>
            <a:lvl3pPr marL="2057400" indent="0">
              <a:buNone/>
              <a:defRPr sz="4050">
                <a:solidFill>
                  <a:schemeClr val="tx1">
                    <a:tint val="75000"/>
                  </a:schemeClr>
                </a:solidFill>
              </a:defRPr>
            </a:lvl3pPr>
            <a:lvl4pPr marL="30861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4pPr>
            <a:lvl5pPr marL="4114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5pPr>
            <a:lvl6pPr marL="51435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6pPr>
            <a:lvl7pPr marL="61722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7pPr>
            <a:lvl8pPr marL="72009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8pPr>
            <a:lvl9pPr marL="82296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67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107656"/>
            <a:ext cx="11658600" cy="9790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107656"/>
            <a:ext cx="11658600" cy="9790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24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821532"/>
            <a:ext cx="23660100" cy="2982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4" y="3782617"/>
            <a:ext cx="11605021" cy="1853802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05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4" y="5636419"/>
            <a:ext cx="11605021" cy="829032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0" y="3782617"/>
            <a:ext cx="11662173" cy="1853802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05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0" y="5636419"/>
            <a:ext cx="11662173" cy="829032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972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469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77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4" y="1028700"/>
            <a:ext cx="8847533" cy="360045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221708"/>
            <a:ext cx="13887450" cy="10965656"/>
          </a:xfrm>
        </p:spPr>
        <p:txBody>
          <a:bodyPr/>
          <a:lstStyle>
            <a:lvl1pPr>
              <a:defRPr sz="7200"/>
            </a:lvl1pPr>
            <a:lvl2pPr>
              <a:defRPr sz="6300"/>
            </a:lvl2pPr>
            <a:lvl3pPr>
              <a:defRPr sz="54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4" y="4629150"/>
            <a:ext cx="8847533" cy="8576073"/>
          </a:xfrm>
        </p:spPr>
        <p:txBody>
          <a:bodyPr/>
          <a:lstStyle>
            <a:lvl1pPr marL="0" indent="0">
              <a:buNone/>
              <a:defRPr sz="3600"/>
            </a:lvl1pPr>
            <a:lvl2pPr marL="1028700" indent="0">
              <a:buNone/>
              <a:defRPr sz="3150"/>
            </a:lvl2pPr>
            <a:lvl3pPr marL="2057400" indent="0">
              <a:buNone/>
              <a:defRPr sz="2700"/>
            </a:lvl3pPr>
            <a:lvl4pPr marL="3086100" indent="0">
              <a:buNone/>
              <a:defRPr sz="2250"/>
            </a:lvl4pPr>
            <a:lvl5pPr marL="4114800" indent="0">
              <a:buNone/>
              <a:defRPr sz="2250"/>
            </a:lvl5pPr>
            <a:lvl6pPr marL="5143500" indent="0">
              <a:buNone/>
              <a:defRPr sz="2250"/>
            </a:lvl6pPr>
            <a:lvl7pPr marL="6172200" indent="0">
              <a:buNone/>
              <a:defRPr sz="2250"/>
            </a:lvl7pPr>
            <a:lvl8pPr marL="7200900" indent="0">
              <a:buNone/>
              <a:defRPr sz="2250"/>
            </a:lvl8pPr>
            <a:lvl9pPr marL="8229600" indent="0">
              <a:buNone/>
              <a:defRPr sz="22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9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4" y="1028700"/>
            <a:ext cx="8847533" cy="360045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221708"/>
            <a:ext cx="13887450" cy="10965656"/>
          </a:xfrm>
        </p:spPr>
        <p:txBody>
          <a:bodyPr anchor="t"/>
          <a:lstStyle>
            <a:lvl1pPr marL="0" indent="0">
              <a:buNone/>
              <a:defRPr sz="7200"/>
            </a:lvl1pPr>
            <a:lvl2pPr marL="1028700" indent="0">
              <a:buNone/>
              <a:defRPr sz="6300"/>
            </a:lvl2pPr>
            <a:lvl3pPr marL="2057400" indent="0">
              <a:buNone/>
              <a:defRPr sz="5400"/>
            </a:lvl3pPr>
            <a:lvl4pPr marL="3086100" indent="0">
              <a:buNone/>
              <a:defRPr sz="4500"/>
            </a:lvl4pPr>
            <a:lvl5pPr marL="4114800" indent="0">
              <a:buNone/>
              <a:defRPr sz="4500"/>
            </a:lvl5pPr>
            <a:lvl6pPr marL="5143500" indent="0">
              <a:buNone/>
              <a:defRPr sz="4500"/>
            </a:lvl6pPr>
            <a:lvl7pPr marL="6172200" indent="0">
              <a:buNone/>
              <a:defRPr sz="4500"/>
            </a:lvl7pPr>
            <a:lvl8pPr marL="7200900" indent="0">
              <a:buNone/>
              <a:defRPr sz="4500"/>
            </a:lvl8pPr>
            <a:lvl9pPr marL="8229600" indent="0">
              <a:buNone/>
              <a:defRPr sz="4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4" y="4629150"/>
            <a:ext cx="8847533" cy="8576073"/>
          </a:xfrm>
        </p:spPr>
        <p:txBody>
          <a:bodyPr/>
          <a:lstStyle>
            <a:lvl1pPr marL="0" indent="0">
              <a:buNone/>
              <a:defRPr sz="3600"/>
            </a:lvl1pPr>
            <a:lvl2pPr marL="1028700" indent="0">
              <a:buNone/>
              <a:defRPr sz="3150"/>
            </a:lvl2pPr>
            <a:lvl3pPr marL="2057400" indent="0">
              <a:buNone/>
              <a:defRPr sz="2700"/>
            </a:lvl3pPr>
            <a:lvl4pPr marL="3086100" indent="0">
              <a:buNone/>
              <a:defRPr sz="2250"/>
            </a:lvl4pPr>
            <a:lvl5pPr marL="4114800" indent="0">
              <a:buNone/>
              <a:defRPr sz="2250"/>
            </a:lvl5pPr>
            <a:lvl6pPr marL="5143500" indent="0">
              <a:buNone/>
              <a:defRPr sz="2250"/>
            </a:lvl6pPr>
            <a:lvl7pPr marL="6172200" indent="0">
              <a:buNone/>
              <a:defRPr sz="2250"/>
            </a:lvl7pPr>
            <a:lvl8pPr marL="7200900" indent="0">
              <a:buNone/>
              <a:defRPr sz="2250"/>
            </a:lvl8pPr>
            <a:lvl9pPr marL="8229600" indent="0">
              <a:buNone/>
              <a:defRPr sz="22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45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821532"/>
            <a:ext cx="23660100" cy="2982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107656"/>
            <a:ext cx="23660100" cy="9790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4301789"/>
            <a:ext cx="6172200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5AE7-6EB4-4953-8DF0-B4457C0E8B56}" type="datetimeFigureOut">
              <a:rPr lang="ko-KR" altLang="en-US" smtClean="0"/>
              <a:t>2026-01-01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4301789"/>
            <a:ext cx="9258300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4301789"/>
            <a:ext cx="6172200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0D942-8A07-4852-8C7A-4E0476406E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4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57400" rtl="0" eaLnBrk="1" latinLnBrk="1" hangingPunct="1">
        <a:lnSpc>
          <a:spcPct val="90000"/>
        </a:lnSpc>
        <a:spcBef>
          <a:spcPct val="0"/>
        </a:spcBef>
        <a:buNone/>
        <a:defRPr sz="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2057400" rtl="0" eaLnBrk="1" latinLnBrk="1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5430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5717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4pPr>
      <a:lvl5pPr marL="46291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5pPr>
      <a:lvl6pPr marL="56578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6pPr>
      <a:lvl7pPr marL="66865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7pPr>
      <a:lvl8pPr marL="77152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8pPr>
      <a:lvl9pPr marL="8743950" indent="-514350" algn="l" defTabSz="2057400" rtl="0" eaLnBrk="1" latinLnBrk="1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3pPr>
      <a:lvl4pPr marL="30861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5pPr>
      <a:lvl6pPr marL="51435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6pPr>
      <a:lvl7pPr marL="61722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8pPr>
      <a:lvl9pPr marL="8229600" algn="l" defTabSz="2057400" rtl="0" eaLnBrk="1" latinLnBrk="1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C9F98-6603-6638-E2F3-7EADC9B90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EAD04C6-27E7-0F79-08E5-9123DFEBB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432000" cy="1542876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040791-50E1-40EA-9C1B-C201A31A4820}"/>
              </a:ext>
            </a:extLst>
          </p:cNvPr>
          <p:cNvSpPr/>
          <p:nvPr/>
        </p:nvSpPr>
        <p:spPr>
          <a:xfrm>
            <a:off x="0" y="6500550"/>
            <a:ext cx="27432000" cy="3600537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>
            <a:glow rad="1905000">
              <a:schemeClr val="accent1">
                <a:alpha val="0"/>
              </a:schemeClr>
            </a:glow>
          </a:effectLst>
        </p:spPr>
        <p:txBody>
          <a:bodyPr wrap="square" lIns="274320" tIns="137160" rIns="274320" bIns="137160">
            <a:spAutoFit/>
          </a:bodyPr>
          <a:lstStyle/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</a:p>
          <a:p>
            <a:pPr algn="ctr"/>
            <a:r>
              <a:rPr lang="en-US" altLang="ko-KR" sz="10797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Welcome to DILab</a:t>
            </a:r>
          </a:p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  Data Intelligence Lab in HUFS</a:t>
            </a:r>
          </a:p>
          <a:p>
            <a:pPr algn="ctr"/>
            <a:endParaRPr lang="en-US" altLang="ko-KR" sz="3600" dirty="0">
              <a:ln w="9525">
                <a:noFill/>
                <a:prstDash val="solid"/>
              </a:ln>
              <a:solidFill>
                <a:schemeClr val="bg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52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6639E-0E58-B30B-5CCF-C7A7DCB18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3B3C081-AAC5-9386-AE72-4D6FBE981C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432000" cy="154305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D7E8AB7-FF30-2B85-5419-0646B1DD9ECA}"/>
              </a:ext>
            </a:extLst>
          </p:cNvPr>
          <p:cNvSpPr/>
          <p:nvPr/>
        </p:nvSpPr>
        <p:spPr>
          <a:xfrm>
            <a:off x="0" y="6500550"/>
            <a:ext cx="27432000" cy="3600537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>
            <a:glow rad="1905000">
              <a:schemeClr val="accent1">
                <a:alpha val="0"/>
              </a:schemeClr>
            </a:glow>
          </a:effectLst>
        </p:spPr>
        <p:txBody>
          <a:bodyPr wrap="square" lIns="274320" tIns="137160" rIns="274320" bIns="137160">
            <a:spAutoFit/>
          </a:bodyPr>
          <a:lstStyle/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</a:p>
          <a:p>
            <a:pPr algn="ctr"/>
            <a:r>
              <a:rPr lang="en-US" altLang="ko-KR" sz="10797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Welcome to DILab</a:t>
            </a:r>
          </a:p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  Data Intelligence Lab in HUFS</a:t>
            </a:r>
          </a:p>
          <a:p>
            <a:pPr algn="ctr"/>
            <a:endParaRPr lang="en-US" altLang="ko-KR" sz="3600" dirty="0">
              <a:ln w="9525">
                <a:noFill/>
                <a:prstDash val="solid"/>
              </a:ln>
              <a:solidFill>
                <a:schemeClr val="bg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2473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58023-7E29-594E-5AC4-653836718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D3B34FD-E16C-F020-4B63-B3A4055EA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432000" cy="154305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FAF5B90-94A4-7E06-3C8F-9BE0AC5C1E7A}"/>
              </a:ext>
            </a:extLst>
          </p:cNvPr>
          <p:cNvSpPr/>
          <p:nvPr/>
        </p:nvSpPr>
        <p:spPr>
          <a:xfrm>
            <a:off x="0" y="6500550"/>
            <a:ext cx="27432000" cy="3600537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>
            <a:glow rad="1905000">
              <a:schemeClr val="accent1">
                <a:alpha val="0"/>
              </a:schemeClr>
            </a:glow>
          </a:effectLst>
        </p:spPr>
        <p:txBody>
          <a:bodyPr wrap="square" lIns="274320" tIns="137160" rIns="274320" bIns="137160">
            <a:spAutoFit/>
          </a:bodyPr>
          <a:lstStyle/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</a:p>
          <a:p>
            <a:pPr algn="ctr"/>
            <a:r>
              <a:rPr lang="en-US" altLang="ko-KR" sz="10797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Welcome to DILab</a:t>
            </a:r>
          </a:p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  Data Intelligence Lab in HUFS</a:t>
            </a:r>
          </a:p>
          <a:p>
            <a:pPr algn="ctr"/>
            <a:endParaRPr lang="en-US" altLang="ko-KR" sz="3600" dirty="0">
              <a:ln w="9525">
                <a:noFill/>
                <a:prstDash val="solid"/>
              </a:ln>
              <a:solidFill>
                <a:schemeClr val="bg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192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AD77A-DC0B-8430-C1C0-F8EDFDBE1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45F6B3F-AAC2-2A40-94F3-766285620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5" y="0"/>
            <a:ext cx="27407637" cy="154305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10C923E-23BC-352F-770F-1A9454DF0D36}"/>
              </a:ext>
            </a:extLst>
          </p:cNvPr>
          <p:cNvSpPr/>
          <p:nvPr/>
        </p:nvSpPr>
        <p:spPr>
          <a:xfrm>
            <a:off x="0" y="6500550"/>
            <a:ext cx="27432000" cy="3600537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>
            <a:glow rad="1905000">
              <a:schemeClr val="accent1">
                <a:alpha val="0"/>
              </a:schemeClr>
            </a:glow>
          </a:effectLst>
        </p:spPr>
        <p:txBody>
          <a:bodyPr wrap="square" lIns="274320" tIns="137160" rIns="274320" bIns="137160">
            <a:spAutoFit/>
          </a:bodyPr>
          <a:lstStyle/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한국외대체 L" panose="02020503020101020101" pitchFamily="18" charset="-127"/>
                <a:ea typeface="한국외대체 L" panose="02020503020101020101" pitchFamily="18" charset="-127"/>
                <a:cs typeface="한국외대체 L" panose="02020503020101020101" pitchFamily="18" charset="-127"/>
              </a:rPr>
              <a:t> </a:t>
            </a:r>
          </a:p>
          <a:p>
            <a:pPr algn="ctr"/>
            <a:r>
              <a:rPr lang="en-US" altLang="ko-KR" sz="10797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Welcome to DILab</a:t>
            </a:r>
          </a:p>
          <a:p>
            <a:pPr algn="ctr"/>
            <a:r>
              <a:rPr lang="en-US" altLang="ko-KR" sz="3600" dirty="0">
                <a:ln w="9525">
                  <a:noFill/>
                  <a:prstDash val="solid"/>
                </a:ln>
                <a:solidFill>
                  <a:schemeClr val="bg1"/>
                </a:solidFill>
                <a:latin typeface="한국외대체 M" panose="02020503020101020101" pitchFamily="18" charset="-127"/>
                <a:ea typeface="한국외대체 M" panose="02020503020101020101" pitchFamily="18" charset="-127"/>
                <a:cs typeface="한국외대체 M" panose="02020503020101020101" pitchFamily="18" charset="-127"/>
              </a:rPr>
              <a:t>   Data Intelligence Lab in HUFS</a:t>
            </a:r>
          </a:p>
          <a:p>
            <a:pPr algn="ctr"/>
            <a:endParaRPr lang="en-US" altLang="ko-KR" sz="3600" dirty="0">
              <a:ln w="9525">
                <a:noFill/>
                <a:prstDash val="solid"/>
              </a:ln>
              <a:solidFill>
                <a:schemeClr val="bg1"/>
              </a:solidFill>
              <a:latin typeface="한국외대체 L" panose="02020503020101020101" pitchFamily="18" charset="-127"/>
              <a:ea typeface="한국외대체 L" panose="02020503020101020101" pitchFamily="18" charset="-127"/>
              <a:cs typeface="한국외대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4775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</TotalTime>
  <Words>40</Words>
  <Application>Microsoft Office PowerPoint</Application>
  <PresentationFormat>사용자 지정</PresentationFormat>
  <Paragraphs>12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한국외대체 L</vt:lpstr>
      <vt:lpstr>한국외대체 M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JisooJang</dc:creator>
  <cp:lastModifiedBy>JisooJang</cp:lastModifiedBy>
  <cp:revision>2</cp:revision>
  <dcterms:created xsi:type="dcterms:W3CDTF">2026-01-01T08:31:00Z</dcterms:created>
  <dcterms:modified xsi:type="dcterms:W3CDTF">2026-01-01T09:14:05Z</dcterms:modified>
</cp:coreProperties>
</file>

<file path=docProps/thumbnail.jpeg>
</file>